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o Duque" userId="166084be188a6786" providerId="LiveId" clId="{796A1505-E58C-4D54-8294-33FA7525D505}"/>
    <pc:docChg chg="custSel addSld delSld modSld modMainMaster">
      <pc:chgData name="Silvio Duque" userId="166084be188a6786" providerId="LiveId" clId="{796A1505-E58C-4D54-8294-33FA7525D505}" dt="2025-08-08T10:53:17.518" v="23" actId="478"/>
      <pc:docMkLst>
        <pc:docMk/>
      </pc:docMkLst>
      <pc:sldChg chg="delSp modSp mod setBg">
        <pc:chgData name="Silvio Duque" userId="166084be188a6786" providerId="LiveId" clId="{796A1505-E58C-4D54-8294-33FA7525D505}" dt="2025-08-08T10:52:49.901" v="19"/>
        <pc:sldMkLst>
          <pc:docMk/>
          <pc:sldMk cId="260917963" sldId="256"/>
        </pc:sldMkLst>
        <pc:spChg chg="mod">
          <ac:chgData name="Silvio Duque" userId="166084be188a6786" providerId="LiveId" clId="{796A1505-E58C-4D54-8294-33FA7525D505}" dt="2025-08-08T10:47:56.803" v="5" actId="1076"/>
          <ac:spMkLst>
            <pc:docMk/>
            <pc:sldMk cId="260917963" sldId="256"/>
            <ac:spMk id="5" creationId="{62CC1A34-6556-2F7E-5363-27B7FB7E9751}"/>
          </ac:spMkLst>
        </pc:spChg>
        <pc:spChg chg="mod">
          <ac:chgData name="Silvio Duque" userId="166084be188a6786" providerId="LiveId" clId="{796A1505-E58C-4D54-8294-33FA7525D505}" dt="2025-08-08T10:47:50.414" v="3" actId="207"/>
          <ac:spMkLst>
            <pc:docMk/>
            <pc:sldMk cId="260917963" sldId="256"/>
            <ac:spMk id="6" creationId="{B11DC9C8-7424-A690-22BE-8D1E806F5DD5}"/>
          </ac:spMkLst>
        </pc:spChg>
        <pc:spChg chg="mod">
          <ac:chgData name="Silvio Duque" userId="166084be188a6786" providerId="LiveId" clId="{796A1505-E58C-4D54-8294-33FA7525D505}" dt="2025-08-08T10:47:50.414" v="3" actId="207"/>
          <ac:spMkLst>
            <pc:docMk/>
            <pc:sldMk cId="260917963" sldId="256"/>
            <ac:spMk id="7" creationId="{D0AD2DB9-B319-F51C-D529-2CF3FC7EAC76}"/>
          </ac:spMkLst>
        </pc:spChg>
      </pc:sldChg>
      <pc:sldChg chg="delSp new mod">
        <pc:chgData name="Silvio Duque" userId="166084be188a6786" providerId="LiveId" clId="{796A1505-E58C-4D54-8294-33FA7525D505}" dt="2025-08-08T10:53:17.518" v="23" actId="478"/>
        <pc:sldMkLst>
          <pc:docMk/>
          <pc:sldMk cId="3580906041" sldId="257"/>
        </pc:sldMkLst>
      </pc:sldChg>
      <pc:sldChg chg="del setBg">
        <pc:chgData name="Silvio Duque" userId="166084be188a6786" providerId="LiveId" clId="{796A1505-E58C-4D54-8294-33FA7525D505}" dt="2025-08-08T10:52:57.982" v="20" actId="47"/>
        <pc:sldMkLst>
          <pc:docMk/>
          <pc:sldMk cId="2886290846" sldId="258"/>
        </pc:sldMkLst>
      </pc:sldChg>
      <pc:sldChg chg="new del setBg">
        <pc:chgData name="Silvio Duque" userId="166084be188a6786" providerId="LiveId" clId="{796A1505-E58C-4D54-8294-33FA7525D505}" dt="2025-08-08T10:52:18.798" v="14" actId="47"/>
        <pc:sldMkLst>
          <pc:docMk/>
          <pc:sldMk cId="2999439465" sldId="259"/>
        </pc:sldMkLst>
      </pc:sldChg>
      <pc:sldMasterChg chg="setBg modSldLayout">
        <pc:chgData name="Silvio Duque" userId="166084be188a6786" providerId="LiveId" clId="{796A1505-E58C-4D54-8294-33FA7525D505}" dt="2025-08-08T10:52:33.044" v="17"/>
        <pc:sldMasterMkLst>
          <pc:docMk/>
          <pc:sldMasterMk cId="3649064390" sldId="2147483648"/>
        </pc:sldMasterMkLst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1794661797" sldId="2147483649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781655067" sldId="2147483650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844765996" sldId="2147483651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3477327428" sldId="2147483652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1904705598" sldId="2147483653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238972459" sldId="2147483654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2753272331" sldId="2147483655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3718168288" sldId="2147483656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2463780352" sldId="2147483657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4254318981" sldId="2147483658"/>
          </pc:sldLayoutMkLst>
        </pc:sldLayoutChg>
        <pc:sldLayoutChg chg="setBg">
          <pc:chgData name="Silvio Duque" userId="166084be188a6786" providerId="LiveId" clId="{796A1505-E58C-4D54-8294-33FA7525D505}" dt="2025-08-08T10:52:33.044" v="17"/>
          <pc:sldLayoutMkLst>
            <pc:docMk/>
            <pc:sldMasterMk cId="3649064390" sldId="2147483648"/>
            <pc:sldLayoutMk cId="3921570442" sldId="2147483659"/>
          </pc:sldLayoutMkLst>
        </pc:sldLayoutChg>
      </pc:sldMasterChg>
    </pc:docChg>
  </pc:docChgLst>
  <pc:docChgLst>
    <pc:chgData name="Susana Leal - ESGTS" userId="b393ecb7-f04f-4274-bc66-258df3b90827" providerId="ADAL" clId="{5134D13A-D73D-4B7C-8760-AF856D42DEAF}"/>
    <pc:docChg chg="modSld">
      <pc:chgData name="Susana Leal - ESGTS" userId="b393ecb7-f04f-4274-bc66-258df3b90827" providerId="ADAL" clId="{5134D13A-D73D-4B7C-8760-AF856D42DEAF}" dt="2025-08-11T15:11:37.772" v="45" actId="1076"/>
      <pc:docMkLst>
        <pc:docMk/>
      </pc:docMkLst>
      <pc:sldChg chg="modSp mod">
        <pc:chgData name="Susana Leal - ESGTS" userId="b393ecb7-f04f-4274-bc66-258df3b90827" providerId="ADAL" clId="{5134D13A-D73D-4B7C-8760-AF856D42DEAF}" dt="2025-08-11T15:11:37.772" v="45" actId="1076"/>
        <pc:sldMkLst>
          <pc:docMk/>
          <pc:sldMk cId="260917963" sldId="256"/>
        </pc:sldMkLst>
        <pc:spChg chg="mod">
          <ac:chgData name="Susana Leal - ESGTS" userId="b393ecb7-f04f-4274-bc66-258df3b90827" providerId="ADAL" clId="{5134D13A-D73D-4B7C-8760-AF856D42DEAF}" dt="2025-08-11T15:11:10.727" v="1" actId="1076"/>
          <ac:spMkLst>
            <pc:docMk/>
            <pc:sldMk cId="260917963" sldId="256"/>
            <ac:spMk id="6" creationId="{B11DC9C8-7424-A690-22BE-8D1E806F5DD5}"/>
          </ac:spMkLst>
        </pc:spChg>
        <pc:spChg chg="mod">
          <ac:chgData name="Susana Leal - ESGTS" userId="b393ecb7-f04f-4274-bc66-258df3b90827" providerId="ADAL" clId="{5134D13A-D73D-4B7C-8760-AF856D42DEAF}" dt="2025-08-11T15:11:37.772" v="45" actId="1076"/>
          <ac:spMkLst>
            <pc:docMk/>
            <pc:sldMk cId="260917963" sldId="256"/>
            <ac:spMk id="7" creationId="{D0AD2DB9-B319-F51C-D529-2CF3FC7EAC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69A86-93C0-28E5-E527-9197DD71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0B82A6-26C4-391C-3C8B-1DB0C986C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6AF4A8-41A0-348D-5A1E-B6B7506E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559025-9986-784A-AEB0-B80B3B9C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739780-5F2B-DF24-4DFB-9117C764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66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5DFE9-5773-9FB9-2B6A-09D117D7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02DA092-1D58-B319-0CBC-E0396BD2D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CED7D3-6501-6155-69D7-5C5CDB3F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0764F7-3A99-8FD6-E26F-5BF054DB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D370297-48C1-9DD2-F999-9379E55D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1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AD7200-0DFE-8613-D644-6E54B5A4E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B4DB7ED-DB7F-15AF-F261-81A2DDC6B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9910EF-CB49-AEC8-15FC-C43F9F93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207C8CF-A1A9-BC43-8B43-7908D2B2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CC05BF2-CF1F-D171-3477-4B429945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5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BEC83-74B6-6EC8-979C-C36BA05E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8ADCD7A-8CA8-9B61-0AE1-227FC127C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C5E6E4-7B81-9E93-F361-5689B6C1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2C7EE2-0E3D-E510-5181-DA0EE23A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41125E-4750-33A5-1C96-19516276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65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56C46-E8CA-0A52-5070-722D6653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D93F3BE-D93C-7A96-91C8-CBDCE439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47590-0703-C42A-7ED6-4D1572DA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DF8395-5226-2A8D-4EA6-4275924D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FF3E4D-5491-3450-E779-0FFC6087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47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0A422-CB29-477E-E100-F75295B3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7493992-45F4-2F61-0565-B4F440C4A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349BDD0-CD7B-913B-7159-F5FCE6614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215BF3-23A3-D0D9-CA15-0772DD37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F8173DA-A566-FFE0-1B5A-3C4C0B8B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B77BB7-52C4-3813-70A3-CB87771F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73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F3333-D18E-DE51-A6FF-D3571DAD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B3CE2D0-F0C5-FE2B-A5CF-B1318349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170A6C3-7A55-0652-2BBD-0679B55A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982FF9A-E90D-9C0C-F9E7-0C8ED83A6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044CD62-7E39-879A-288A-B1F8A73AC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B2CA3E-341E-7B1F-FB3B-E5DD560D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C96A07C-DDFA-8CDE-181D-1821655B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53F1773-78A1-3220-DD26-C0E5AF29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470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6B317-0B0A-8962-A4E7-5CB7C17B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85BB314-4701-B981-E2EA-7214EA2A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DD91DA1-2BA9-9B51-23DE-3DDE9687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8A7E4D9-D8B6-62D3-5399-B3569349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7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1607F0D-284C-FA8B-694B-388DE896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FF753C3-C4F6-E808-2E46-09CEBA6C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1286C08-3821-AB2D-7612-D7D33122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27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1FD0-5489-D061-AC70-348BE9E5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7E03A0-B7E1-3032-B152-C76BAA1B4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C979BAF-46AB-1E8C-8425-1A57C2CEF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3B0245-CBD4-C37D-F7FD-86C3DD60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AA3D926-1011-3DC2-1874-A06354A8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5A29FBE-2185-6BA1-ACF9-917EADE6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81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AC41E-C85D-7919-AE10-DA6EDAF1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B4C1ED6-4A0B-648B-14C8-08773FF96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2997C7-F21A-1674-840A-6BA06507E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4F1E8DD-E424-A4A7-E4D8-43F055EF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F2702DA-A6A0-8083-1333-E57EEA59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7E04C4-2730-1A48-CB7F-5016E1B1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378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0C9A257-0CA8-344D-AF7B-E4A2DBA9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504ACD3-C9F6-052D-1190-21672F16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613283-4C89-56AC-B4EB-3D598148E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1C3E8-EDE4-45AB-88AB-505B1BB70784}" type="datetimeFigureOut">
              <a:rPr lang="pt-PT" smtClean="0"/>
              <a:t>11/08/2025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1303DC-1B39-6344-A82C-ED438C98D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953B8B-DD39-FE76-FD71-DB6936942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BCF43-1A4B-4194-B519-B77F0664ADB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906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2CC1A34-6556-2F7E-5363-27B7FB7E9751}"/>
              </a:ext>
            </a:extLst>
          </p:cNvPr>
          <p:cNvSpPr txBox="1"/>
          <p:nvPr/>
        </p:nvSpPr>
        <p:spPr>
          <a:xfrm>
            <a:off x="432618" y="3750348"/>
            <a:ext cx="108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[</a:t>
            </a:r>
            <a:r>
              <a:rPr lang="en-US" sz="2400" b="1" dirty="0"/>
              <a:t>Please write the title of your paper]</a:t>
            </a:r>
            <a:endParaRPr lang="pt-PT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1DC9C8-7424-A690-22BE-8D1E806F5DD5}"/>
              </a:ext>
            </a:extLst>
          </p:cNvPr>
          <p:cNvSpPr txBox="1"/>
          <p:nvPr/>
        </p:nvSpPr>
        <p:spPr>
          <a:xfrm>
            <a:off x="432618" y="4777625"/>
            <a:ext cx="758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rgbClr val="263A07"/>
                </a:solidFill>
              </a:rPr>
              <a:t>Write</a:t>
            </a:r>
            <a:r>
              <a:rPr lang="pt-PT" sz="1200" dirty="0">
                <a:solidFill>
                  <a:srgbClr val="263A07"/>
                </a:solidFill>
              </a:rPr>
              <a:t> </a:t>
            </a:r>
            <a:r>
              <a:rPr lang="pt-PT" sz="1200" dirty="0" err="1">
                <a:solidFill>
                  <a:srgbClr val="263A07"/>
                </a:solidFill>
              </a:rPr>
              <a:t>your</a:t>
            </a:r>
            <a:r>
              <a:rPr lang="pt-PT" sz="1200" dirty="0">
                <a:solidFill>
                  <a:srgbClr val="263A07"/>
                </a:solidFill>
              </a:rPr>
              <a:t> </a:t>
            </a:r>
            <a:r>
              <a:rPr lang="pt-PT" sz="1200" dirty="0" err="1">
                <a:solidFill>
                  <a:srgbClr val="263A07"/>
                </a:solidFill>
              </a:rPr>
              <a:t>name</a:t>
            </a:r>
            <a:endParaRPr lang="pt-PT" sz="1200" dirty="0">
              <a:solidFill>
                <a:srgbClr val="263A07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AD2DB9-B319-F51C-D529-2CF3FC7EAC76}"/>
              </a:ext>
            </a:extLst>
          </p:cNvPr>
          <p:cNvSpPr txBox="1"/>
          <p:nvPr/>
        </p:nvSpPr>
        <p:spPr>
          <a:xfrm>
            <a:off x="432618" y="5054624"/>
            <a:ext cx="758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rgbClr val="263A07"/>
                </a:solidFill>
              </a:rPr>
              <a:t>Affiliation</a:t>
            </a:r>
            <a:endParaRPr lang="pt-PT" sz="1200" dirty="0">
              <a:solidFill>
                <a:srgbClr val="263A07"/>
              </a:solidFill>
            </a:endParaRPr>
          </a:p>
          <a:p>
            <a:r>
              <a:rPr lang="pt-PT" sz="1200" dirty="0" err="1">
                <a:solidFill>
                  <a:srgbClr val="263A07"/>
                </a:solidFill>
              </a:rPr>
              <a:t>Contact</a:t>
            </a:r>
            <a:r>
              <a:rPr lang="pt-PT" sz="1200" dirty="0">
                <a:solidFill>
                  <a:srgbClr val="263A07"/>
                </a:solidFill>
              </a:rPr>
              <a:t> </a:t>
            </a:r>
            <a:endParaRPr lang="pt-PT" sz="1200" b="1" dirty="0">
              <a:solidFill>
                <a:srgbClr val="263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06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3">
      <a:dk1>
        <a:srgbClr val="1E2E1A"/>
      </a:dk1>
      <a:lt1>
        <a:sysClr val="window" lastClr="FFFFFF"/>
      </a:lt1>
      <a:dk2>
        <a:srgbClr val="1E2E1A"/>
      </a:dk2>
      <a:lt2>
        <a:srgbClr val="E8E8E8"/>
      </a:lt2>
      <a:accent1>
        <a:srgbClr val="395832"/>
      </a:accent1>
      <a:accent2>
        <a:srgbClr val="BAC570"/>
      </a:accent2>
      <a:accent3>
        <a:srgbClr val="395832"/>
      </a:accent3>
      <a:accent4>
        <a:srgbClr val="BAC570"/>
      </a:accent4>
      <a:accent5>
        <a:srgbClr val="BAC570"/>
      </a:accent5>
      <a:accent6>
        <a:srgbClr val="395832"/>
      </a:accent6>
      <a:hlink>
        <a:srgbClr val="BAC570"/>
      </a:hlink>
      <a:folHlink>
        <a:srgbClr val="BAC57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D22BC4AE6C243B9DEF80C8645F483" ma:contentTypeVersion="19" ma:contentTypeDescription="Create a new document." ma:contentTypeScope="" ma:versionID="b505d2e422e423aa5711485cd547bbb9">
  <xsd:schema xmlns:xsd="http://www.w3.org/2001/XMLSchema" xmlns:xs="http://www.w3.org/2001/XMLSchema" xmlns:p="http://schemas.microsoft.com/office/2006/metadata/properties" xmlns:ns2="19ac93fe-f8dd-4ec7-b64a-47955f007c61" xmlns:ns3="0bc4845b-ee1a-4fb3-9bcb-b4a97803c19f" targetNamespace="http://schemas.microsoft.com/office/2006/metadata/properties" ma:root="true" ma:fieldsID="7b223a8222356d385cc7851ff62c00e0" ns2:_="" ns3:_="">
    <xsd:import namespace="19ac93fe-f8dd-4ec7-b64a-47955f007c61"/>
    <xsd:import namespace="0bc4845b-ee1a-4fb3-9bcb-b4a97803c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c93fe-f8dd-4ec7-b64a-47955f007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6cba2eb-77f1-4ed3-80d0-a5d825ec2b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data" ma:index="24" nillable="true" ma:displayName="data" ma:format="DateTime" ma:internalName="data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4845b-ee1a-4fb3-9bcb-b4a97803c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bbd550-dbfe-47e4-8d53-a45f75dcaf06}" ma:internalName="TaxCatchAll" ma:showField="CatchAllData" ma:web="0bc4845b-ee1a-4fb3-9bcb-b4a97803c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 xmlns="19ac93fe-f8dd-4ec7-b64a-47955f007c61" xsi:nil="true"/>
    <lcf76f155ced4ddcb4097134ff3c332f xmlns="19ac93fe-f8dd-4ec7-b64a-47955f007c61">
      <Terms xmlns="http://schemas.microsoft.com/office/infopath/2007/PartnerControls"/>
    </lcf76f155ced4ddcb4097134ff3c332f>
    <TaxCatchAll xmlns="0bc4845b-ee1a-4fb3-9bcb-b4a97803c19f" xsi:nil="true"/>
  </documentManagement>
</p:properties>
</file>

<file path=customXml/itemProps1.xml><?xml version="1.0" encoding="utf-8"?>
<ds:datastoreItem xmlns:ds="http://schemas.openxmlformats.org/officeDocument/2006/customXml" ds:itemID="{DD77225C-B2F5-4926-953F-91F25AF964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B8997-4BAF-4368-8992-D0C0B6A112AF}"/>
</file>

<file path=customXml/itemProps3.xml><?xml version="1.0" encoding="utf-8"?>
<ds:datastoreItem xmlns:ds="http://schemas.openxmlformats.org/officeDocument/2006/customXml" ds:itemID="{A7F8A824-F056-49F6-8DF4-F4C1E0DC0FDB}">
  <ds:schemaRefs>
    <ds:schemaRef ds:uri="http://schemas.microsoft.com/office/2006/metadata/properties"/>
    <ds:schemaRef ds:uri="http://schemas.microsoft.com/office/infopath/2007/PartnerControls"/>
    <ds:schemaRef ds:uri="19ac93fe-f8dd-4ec7-b64a-47955f007c61"/>
    <ds:schemaRef ds:uri="0bc4845b-ee1a-4fb3-9bcb-b4a97803c1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Ecrã Panorâmico</PresentationFormat>
  <Paragraphs>4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Silvio Duque</dc:creator>
  <cp:lastModifiedBy>Susana Leal - ESGTS</cp:lastModifiedBy>
  <cp:revision>1</cp:revision>
  <dcterms:created xsi:type="dcterms:W3CDTF">2025-07-20T15:55:09Z</dcterms:created>
  <dcterms:modified xsi:type="dcterms:W3CDTF">2025-08-11T15:11:40Z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0x01010010AD22BC4AE6C243B9DEF80C8645F483</vt:lpwstr>
  </property>
  <property fmtid="{D5CDD505-2E9C-101B-9397-08002B2CF9AE}" pid="3" name="MediaServiceImageTags">
    <vt:lpwstr/>
  </property>
</Properties>
</file>