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ção do Título 1">
            <a:extLst>
              <a:ext uri="{FF2B5EF4-FFF2-40B4-BE49-F238E27FC236}">
                <a16:creationId xmlns:a16="http://schemas.microsoft.com/office/drawing/2014/main" id="{2F6798B3-9157-8FDF-2D12-0EAD2334D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189" y="365126"/>
            <a:ext cx="11455879" cy="9797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11" name="Marcador de Posição do Texto 2">
            <a:extLst>
              <a:ext uri="{FF2B5EF4-FFF2-40B4-BE49-F238E27FC236}">
                <a16:creationId xmlns:a16="http://schemas.microsoft.com/office/drawing/2014/main" id="{AF452242-38E9-7A8D-7AD7-55C94B8C2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189" y="1495424"/>
            <a:ext cx="11455879" cy="4581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/>
              <a:t>Clique para editar os estilos do texto de Modelo Global</a:t>
            </a:r>
          </a:p>
          <a:p>
            <a:pPr lvl="0"/>
            <a:r>
              <a:rPr lang="pt-PT" dirty="0" err="1"/>
              <a:t>dffdsfsdfsdfsdf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925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D87F9D3F-AFB8-FD02-9B44-029B13902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189" y="365126"/>
            <a:ext cx="11455879" cy="8921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BB2D0BE-F741-52AE-F917-904719C28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189" y="1495425"/>
            <a:ext cx="11455879" cy="4514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/>
              <a:t>Clique para editar os estilos do texto de Modelo Global</a:t>
            </a:r>
          </a:p>
          <a:p>
            <a:pPr lvl="0"/>
            <a:r>
              <a:rPr lang="pt-PT" dirty="0" err="1"/>
              <a:t>dffdsfsdfsdfsdf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3296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FEDC1-F1EA-EAD8-739F-AEA1BE2E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996" y="389119"/>
            <a:ext cx="11476008" cy="1085998"/>
          </a:xfrm>
        </p:spPr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0A6549-7CFD-99E2-E535-C647993F273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7995" y="1625753"/>
            <a:ext cx="11476007" cy="4371923"/>
          </a:xfrm>
        </p:spPr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92935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o 3">
      <a:dk1>
        <a:srgbClr val="1E2E1A"/>
      </a:dk1>
      <a:lt1>
        <a:sysClr val="window" lastClr="FFFFFF"/>
      </a:lt1>
      <a:dk2>
        <a:srgbClr val="1E2E1A"/>
      </a:dk2>
      <a:lt2>
        <a:srgbClr val="E8E8E8"/>
      </a:lt2>
      <a:accent1>
        <a:srgbClr val="395832"/>
      </a:accent1>
      <a:accent2>
        <a:srgbClr val="BAC570"/>
      </a:accent2>
      <a:accent3>
        <a:srgbClr val="395832"/>
      </a:accent3>
      <a:accent4>
        <a:srgbClr val="BAC570"/>
      </a:accent4>
      <a:accent5>
        <a:srgbClr val="BAC570"/>
      </a:accent5>
      <a:accent6>
        <a:srgbClr val="395832"/>
      </a:accent6>
      <a:hlink>
        <a:srgbClr val="BAC570"/>
      </a:hlink>
      <a:folHlink>
        <a:srgbClr val="BAC570"/>
      </a:folHlink>
    </a:clrScheme>
    <a:fontScheme name="Personalizado 1">
      <a:majorFont>
        <a:latin typeface="Aptos Display"/>
        <a:ea typeface=""/>
        <a:cs typeface=""/>
      </a:majorFont>
      <a:minorFont>
        <a:latin typeface="Ap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AD22BC4AE6C243B9DEF80C8645F483" ma:contentTypeVersion="19" ma:contentTypeDescription="Criar um novo documento." ma:contentTypeScope="" ma:versionID="2101b412acdead7dab1ee345d5f08bd1">
  <xsd:schema xmlns:xsd="http://www.w3.org/2001/XMLSchema" xmlns:xs="http://www.w3.org/2001/XMLSchema" xmlns:p="http://schemas.microsoft.com/office/2006/metadata/properties" xmlns:ns2="19ac93fe-f8dd-4ec7-b64a-47955f007c61" xmlns:ns3="0bc4845b-ee1a-4fb3-9bcb-b4a97803c19f" targetNamespace="http://schemas.microsoft.com/office/2006/metadata/properties" ma:root="true" ma:fieldsID="05ee157f27c7aa4197d3a2299851505c" ns2:_="" ns3:_="">
    <xsd:import namespace="19ac93fe-f8dd-4ec7-b64a-47955f007c61"/>
    <xsd:import namespace="0bc4845b-ee1a-4fb3-9bcb-b4a97803c1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ac93fe-f8dd-4ec7-b64a-47955f007c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Etiquetas de Imagem" ma:readOnly="false" ma:fieldId="{5cf76f15-5ced-4ddc-b409-7134ff3c332f}" ma:taxonomyMulti="true" ma:sspId="76cba2eb-77f1-4ed3-80d0-a5d825ec2b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data" ma:index="24" nillable="true" ma:displayName="data" ma:format="DateTime" ma:internalName="data">
      <xsd:simpleType>
        <xsd:restriction base="dms:DateTim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c4845b-ee1a-4fb3-9bcb-b4a97803c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fbbd550-dbfe-47e4-8d53-a45f75dcaf06}" ma:internalName="TaxCatchAll" ma:showField="CatchAllData" ma:web="0bc4845b-ee1a-4fb3-9bcb-b4a97803c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a xmlns="19ac93fe-f8dd-4ec7-b64a-47955f007c61" xsi:nil="true"/>
    <lcf76f155ced4ddcb4097134ff3c332f xmlns="19ac93fe-f8dd-4ec7-b64a-47955f007c61">
      <Terms xmlns="http://schemas.microsoft.com/office/infopath/2007/PartnerControls"/>
    </lcf76f155ced4ddcb4097134ff3c332f>
    <TaxCatchAll xmlns="0bc4845b-ee1a-4fb3-9bcb-b4a97803c19f" xsi:nil="true"/>
  </documentManagement>
</p:properties>
</file>

<file path=customXml/itemProps1.xml><?xml version="1.0" encoding="utf-8"?>
<ds:datastoreItem xmlns:ds="http://schemas.openxmlformats.org/officeDocument/2006/customXml" ds:itemID="{D8637085-E233-4928-B390-B92CBB1D9E1A}"/>
</file>

<file path=customXml/itemProps2.xml><?xml version="1.0" encoding="utf-8"?>
<ds:datastoreItem xmlns:ds="http://schemas.openxmlformats.org/officeDocument/2006/customXml" ds:itemID="{23A24CC6-7F44-46FC-9F7C-55411B47E00C}"/>
</file>

<file path=customXml/itemProps3.xml><?xml version="1.0" encoding="utf-8"?>
<ds:datastoreItem xmlns:ds="http://schemas.openxmlformats.org/officeDocument/2006/customXml" ds:itemID="{EC56F0D1-41A1-4930-9EFE-F29C814941E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Silvio Duque</dc:creator>
  <cp:lastModifiedBy>Silvio Duque</cp:lastModifiedBy>
  <cp:revision>1</cp:revision>
  <dcterms:created xsi:type="dcterms:W3CDTF">2025-08-08T11:05:07Z</dcterms:created>
  <dcterms:modified xsi:type="dcterms:W3CDTF">2025-08-08T11:15:08Z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0x01010010AD22BC4AE6C243B9DEF80C8645F483</vt:lpwstr>
  </property>
</Properties>
</file>